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3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63" r:id="rId22"/>
    <p:sldId id="264" r:id="rId23"/>
    <p:sldId id="265" r:id="rId24"/>
    <p:sldId id="267" r:id="rId25"/>
    <p:sldId id="266" r:id="rId26"/>
    <p:sldId id="280" r:id="rId27"/>
    <p:sldId id="281" r:id="rId28"/>
    <p:sldId id="29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5" autoAdjust="0"/>
    <p:restoredTop sz="95179" autoAdjust="0"/>
  </p:normalViewPr>
  <p:slideViewPr>
    <p:cSldViewPr snapToGrid="0">
      <p:cViewPr varScale="1">
        <p:scale>
          <a:sx n="82" d="100"/>
          <a:sy n="82" d="100"/>
        </p:scale>
        <p:origin x="21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56" y="1242933"/>
            <a:ext cx="9389957" cy="524090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100870" y="122591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МБДОУ д/с № 33 «Буратино»</a:t>
            </a:r>
          </a:p>
          <a:p>
            <a:r>
              <a:rPr lang="ru-RU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г. Новошахтинск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461" y="5248226"/>
            <a:ext cx="4725450" cy="154580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486147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42" y="111558"/>
            <a:ext cx="8002034" cy="658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78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43" y="140677"/>
            <a:ext cx="7306849" cy="649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27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68" y="175847"/>
            <a:ext cx="8628185" cy="647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217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97" y="105508"/>
            <a:ext cx="8161633" cy="655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21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40" y="211015"/>
            <a:ext cx="6790251" cy="646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412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88" y="293077"/>
            <a:ext cx="4718081" cy="63170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280" y="278890"/>
            <a:ext cx="4748462" cy="6331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151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19" y="234461"/>
            <a:ext cx="4834304" cy="64457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297" y="234461"/>
            <a:ext cx="4763964" cy="635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98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34" y="187569"/>
            <a:ext cx="4844561" cy="64594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928" y="296610"/>
            <a:ext cx="3796995" cy="635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196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23" y="468923"/>
            <a:ext cx="10816492" cy="608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36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" y="187569"/>
            <a:ext cx="11358359" cy="638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155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06" y="246185"/>
            <a:ext cx="6229874" cy="634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159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1" y="422031"/>
            <a:ext cx="4580976" cy="61249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920" y="905444"/>
            <a:ext cx="3857870" cy="515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413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55" y="222739"/>
            <a:ext cx="9047053" cy="642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395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15" y="222738"/>
            <a:ext cx="8675077" cy="650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424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53" y="246184"/>
            <a:ext cx="8229600" cy="6172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02369" y="5779477"/>
            <a:ext cx="76668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000" b="1" dirty="0" smtClean="0">
                <a:ln>
                  <a:solidFill>
                    <a:schemeClr val="bg1"/>
                  </a:solidFill>
                </a:ln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Музей «Горница»</a:t>
            </a:r>
            <a:endParaRPr lang="ru-RU" sz="6000" b="1" dirty="0">
              <a:ln>
                <a:solidFill>
                  <a:schemeClr val="bg1"/>
                </a:solidFill>
              </a:ln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258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37" y="199292"/>
            <a:ext cx="8733693" cy="655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4059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76" y="140676"/>
            <a:ext cx="8721968" cy="654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654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32" y="257908"/>
            <a:ext cx="5533292" cy="41499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109" y="2095500"/>
            <a:ext cx="6166338" cy="462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858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46" y="164123"/>
            <a:ext cx="5455139" cy="40913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446" y="1324708"/>
            <a:ext cx="7190153" cy="539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570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96" y="175846"/>
            <a:ext cx="10562772" cy="644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340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1" y="439616"/>
            <a:ext cx="11644921" cy="611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248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1" y="199293"/>
            <a:ext cx="6406661" cy="640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166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8" y="199293"/>
            <a:ext cx="8323385" cy="624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7603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09" y="105507"/>
            <a:ext cx="8075559" cy="667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7752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5" y="187570"/>
            <a:ext cx="6314831" cy="47361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681" y="914400"/>
            <a:ext cx="4220308" cy="562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0343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69" y="375139"/>
            <a:ext cx="5509846" cy="55098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758" y="375139"/>
            <a:ext cx="4668716" cy="622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538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81" y="155942"/>
            <a:ext cx="6266143" cy="6444025"/>
          </a:xfrm>
        </p:spPr>
      </p:pic>
    </p:spTree>
    <p:extLst>
      <p:ext uri="{BB962C8B-B14F-4D97-AF65-F5344CB8AC3E}">
        <p14:creationId xmlns:p14="http://schemas.microsoft.com/office/powerpoint/2010/main" val="1513745745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</TotalTime>
  <Words>14</Words>
  <Application>Microsoft Office PowerPoint</Application>
  <PresentationFormat>Широкоэкранный</PresentationFormat>
  <Paragraphs>3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Lato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6</cp:revision>
  <dcterms:created xsi:type="dcterms:W3CDTF">2026-09-10T06:25:55Z</dcterms:created>
  <dcterms:modified xsi:type="dcterms:W3CDTF">2026-09-10T07:04:14Z</dcterms:modified>
</cp:coreProperties>
</file>